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511B200-66C7-418A-BAF5-936F391CB43C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E240F95-8795-4D7F-A151-3803F7C78FA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&amp;esrc=s&amp;source=images&amp;cd=&amp;cad=rja&amp;uact=8&amp;ved=0CAcQjRw&amp;url=http://www.fanpop.com/clubs/the-wizard-of-oz/images/7805539/title/dorothy-photo&amp;ei=iYAkVZGYBMbTsAX19oCAAw&amp;bvm=bv.90237346,d.cGU&amp;psig=AFQjCNFfyRmggzqs6V80yqTWFnqDnwXGcw&amp;ust=142854194976001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Story Grammar: According to Gary Provost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/>
              <a:t> </a:t>
            </a:r>
          </a:p>
          <a:p>
            <a:r>
              <a:rPr lang="en-US" sz="12800" dirty="0"/>
              <a:t>"90% of all the stories ever told in all the world in all time follow a similar plot pattern" - Gary Provost </a:t>
            </a:r>
          </a:p>
        </p:txBody>
      </p:sp>
    </p:spTree>
    <p:extLst>
      <p:ext uri="{BB962C8B-B14F-4D97-AF65-F5344CB8AC3E}">
        <p14:creationId xmlns:p14="http://schemas.microsoft.com/office/powerpoint/2010/main" val="4234450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b="1" dirty="0" smtClean="0"/>
              <a:t>7. REVELATION </a:t>
            </a:r>
            <a:r>
              <a:rPr lang="en-US" sz="1600" b="1" dirty="0"/>
              <a:t>– pay no attention to that man behind the curtain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09800"/>
            <a:ext cx="4827666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19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b="1" dirty="0" smtClean="0"/>
              <a:t>8. DECISION </a:t>
            </a:r>
            <a:r>
              <a:rPr lang="en-US" sz="1600" b="1" dirty="0"/>
              <a:t>– get the witch’s broom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406" y="2438400"/>
            <a:ext cx="228318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937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0"/>
            <a:ext cx="6400800" cy="685800"/>
          </a:xfrm>
        </p:spPr>
        <p:txBody>
          <a:bodyPr>
            <a:noAutofit/>
          </a:bodyPr>
          <a:lstStyle/>
          <a:p>
            <a:pPr lvl="0"/>
            <a:r>
              <a:rPr lang="en-US" sz="1600" b="1" dirty="0" smtClean="0"/>
              <a:t>9. FULFILLMENT </a:t>
            </a:r>
            <a:r>
              <a:rPr lang="en-US" sz="1600" b="1" dirty="0"/>
              <a:t>OF EMOTIONAL OR PSYCHOLOGICAL HOLE – there’s no place like home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33" y="2438400"/>
            <a:ext cx="372533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043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8600"/>
            <a:ext cx="4876799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66" y="3048000"/>
            <a:ext cx="6097949" cy="266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5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Provost’s </a:t>
            </a:r>
            <a:r>
              <a:rPr lang="en-US" sz="6700" b="1" dirty="0" smtClean="0"/>
              <a:t>9</a:t>
            </a:r>
            <a:r>
              <a:rPr lang="en-US" dirty="0" smtClean="0"/>
              <a:t> plot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09800"/>
            <a:ext cx="7772400" cy="3657600"/>
          </a:xfrm>
        </p:spPr>
        <p:txBody>
          <a:bodyPr>
            <a:normAutofit fontScale="85000" lnSpcReduction="10000"/>
          </a:bodyPr>
          <a:lstStyle/>
          <a:p>
            <a:pPr marL="68580" lvl="0" indent="-342900">
              <a:buFont typeface="+mj-lt"/>
              <a:buAutoNum type="arabicPeriod"/>
            </a:pPr>
            <a:r>
              <a:rPr lang="en-US" b="1" dirty="0"/>
              <a:t>Inciting Incident </a:t>
            </a:r>
            <a:r>
              <a:rPr lang="en-US" dirty="0"/>
              <a:t>(What happened?)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Goal of the Protagonist </a:t>
            </a:r>
            <a:r>
              <a:rPr lang="en-US" dirty="0"/>
              <a:t>(What does the hero of your story want to do?)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Strategy of the Protagonist </a:t>
            </a:r>
            <a:r>
              <a:rPr lang="en-US" dirty="0"/>
              <a:t>(How will he or she or they do it?)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Opposition That Creates Conflict </a:t>
            </a:r>
            <a:r>
              <a:rPr lang="en-US" dirty="0"/>
              <a:t>(Who or what is against the hero?)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Important Stakes </a:t>
            </a:r>
            <a:r>
              <a:rPr lang="en-US" dirty="0"/>
              <a:t>(What makes the hero accomplishing their goal so important?)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Bleakest Moment </a:t>
            </a:r>
            <a:r>
              <a:rPr lang="en-US" dirty="0"/>
              <a:t>(When are things looking the absolute worst?)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Revelation </a:t>
            </a:r>
            <a:r>
              <a:rPr lang="en-US" dirty="0"/>
              <a:t>(What does the hero realize now?)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Decision</a:t>
            </a:r>
            <a:r>
              <a:rPr lang="en-US" dirty="0"/>
              <a:t> (What are the hero’s options and what do they choose?)</a:t>
            </a:r>
          </a:p>
          <a:p>
            <a:pPr marL="68580" lvl="0" indent="-342900">
              <a:buFont typeface="+mj-lt"/>
              <a:buAutoNum type="arabicPeriod"/>
            </a:pPr>
            <a:r>
              <a:rPr lang="en-US" b="1" dirty="0"/>
              <a:t>Fulfillment of an Emotional or Psychological Hole </a:t>
            </a:r>
            <a:r>
              <a:rPr lang="en-US" dirty="0"/>
              <a:t>(How is the hero a better person now?)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887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19200"/>
            <a:ext cx="6192719" cy="425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77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b="1" dirty="0" smtClean="0"/>
              <a:t>1. Inciting </a:t>
            </a:r>
            <a:r>
              <a:rPr lang="en-US" sz="2000" b="1" dirty="0"/>
              <a:t>Incident- Tornado</a:t>
            </a:r>
            <a:endParaRPr lang="en-US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563" y="2438400"/>
            <a:ext cx="542087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190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b="1" dirty="0" smtClean="0"/>
              <a:t>2. Goal </a:t>
            </a:r>
            <a:r>
              <a:rPr lang="en-US" sz="1600" b="1" dirty="0"/>
              <a:t>of Protagonist – To get home</a:t>
            </a:r>
            <a:endParaRPr lang="en-US" sz="1600" dirty="0"/>
          </a:p>
        </p:txBody>
      </p:sp>
      <p:pic>
        <p:nvPicPr>
          <p:cNvPr id="4" name="Content Placeholder 3" descr="https://encrypted-tbn1.gstatic.com/images?q=tbn:ANd9GcT0bBgnFnkjVITWOH2tOj-d-EDdcKTT890DkHYsbtZXHihFa2UA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67000"/>
            <a:ext cx="3900487" cy="2700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23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b="1" dirty="0" smtClean="0"/>
              <a:t>3. A </a:t>
            </a:r>
            <a:r>
              <a:rPr lang="en-US" sz="1600" b="1" dirty="0"/>
              <a:t>PLAN OF ACTION – </a:t>
            </a:r>
            <a:r>
              <a:rPr lang="en-US" sz="1600" b="1" dirty="0" smtClean="0"/>
              <a:t>follow the yellow brick road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563" y="2438400"/>
            <a:ext cx="542087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83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b="1" dirty="0" smtClean="0"/>
              <a:t>4. OPPOSITION </a:t>
            </a:r>
            <a:r>
              <a:rPr lang="en-US" sz="1600" b="1" dirty="0"/>
              <a:t>THAT CREATES CONFLICT – Wicked witch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821" y="2438400"/>
            <a:ext cx="452235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32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0"/>
            <a:ext cx="6400800" cy="685800"/>
          </a:xfrm>
        </p:spPr>
        <p:txBody>
          <a:bodyPr>
            <a:noAutofit/>
          </a:bodyPr>
          <a:lstStyle/>
          <a:p>
            <a:pPr lvl="0"/>
            <a:r>
              <a:rPr lang="en-US" sz="1600" b="1" dirty="0" smtClean="0"/>
              <a:t>5. IMPORTANT </a:t>
            </a:r>
            <a:r>
              <a:rPr lang="en-US" sz="1600" b="1" dirty="0"/>
              <a:t>STAKES – Dorothy home, tin man heart, scare crow brain, lion courage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835" y="2532764"/>
            <a:ext cx="3810330" cy="2859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620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b="1" dirty="0" smtClean="0"/>
              <a:t>6. BLEAKEST </a:t>
            </a:r>
            <a:r>
              <a:rPr lang="en-US" sz="1600" b="1" dirty="0"/>
              <a:t>MOMENT – I’m frightened auntie </a:t>
            </a:r>
            <a:r>
              <a:rPr lang="en-US" sz="1600" b="1" dirty="0" err="1"/>
              <a:t>em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26" y="2438400"/>
            <a:ext cx="408054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669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52</TotalTime>
  <Words>221</Words>
  <Application>Microsoft Office PowerPoint</Application>
  <PresentationFormat>On-screen Show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Couture</vt:lpstr>
      <vt:lpstr>Story Grammar: According to Gary Provost</vt:lpstr>
      <vt:lpstr>Provost’s 9 plot Points</vt:lpstr>
      <vt:lpstr>PowerPoint Presentation</vt:lpstr>
      <vt:lpstr>1. Inciting Incident- Tornado</vt:lpstr>
      <vt:lpstr>2. Goal of Protagonist – To get home</vt:lpstr>
      <vt:lpstr>3. A PLAN OF ACTION – follow the yellow brick road </vt:lpstr>
      <vt:lpstr>4. OPPOSITION THAT CREATES CONFLICT – Wicked witch </vt:lpstr>
      <vt:lpstr>5. IMPORTANT STAKES – Dorothy home, tin man heart, scare crow brain, lion courage </vt:lpstr>
      <vt:lpstr>6. BLEAKEST MOMENT – I’m frightened auntie em </vt:lpstr>
      <vt:lpstr>7. REVELATION – pay no attention to that man behind the curtain </vt:lpstr>
      <vt:lpstr>8. DECISION – get the witch’s broom </vt:lpstr>
      <vt:lpstr>9. FULFILLMENT OF EMOTIONAL OR PSYCHOLOGICAL HOLE – there’s no place like home </vt:lpstr>
      <vt:lpstr>PowerPoint Presentation</vt:lpstr>
    </vt:vector>
  </TitlesOfParts>
  <Company>USD259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 Grammar: According to Gary Provost</dc:title>
  <dc:creator>213SRI</dc:creator>
  <cp:lastModifiedBy>213SRI</cp:lastModifiedBy>
  <cp:revision>7</cp:revision>
  <dcterms:created xsi:type="dcterms:W3CDTF">2015-03-30T19:35:41Z</dcterms:created>
  <dcterms:modified xsi:type="dcterms:W3CDTF">2015-04-08T19:00:57Z</dcterms:modified>
</cp:coreProperties>
</file>